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FE589-45C3-4632-865C-DED14339409D}" type="datetimeFigureOut">
              <a:rPr lang="hu-HU" smtClean="0"/>
              <a:t>2025. 04. 16.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122C9-2CE8-4EB1-976A-9B71F27BC04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58425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FE589-45C3-4632-865C-DED14339409D}" type="datetimeFigureOut">
              <a:rPr lang="hu-HU" smtClean="0"/>
              <a:t>2025. 04. 16.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122C9-2CE8-4EB1-976A-9B71F27BC04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86820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FE589-45C3-4632-865C-DED14339409D}" type="datetimeFigureOut">
              <a:rPr lang="hu-HU" smtClean="0"/>
              <a:t>2025. 04. 16.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122C9-2CE8-4EB1-976A-9B71F27BC04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933693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FE589-45C3-4632-865C-DED14339409D}" type="datetimeFigureOut">
              <a:rPr lang="hu-HU" smtClean="0"/>
              <a:t>2025. 04. 16.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122C9-2CE8-4EB1-976A-9B71F27BC046}" type="slidenum">
              <a:rPr lang="hu-HU" smtClean="0"/>
              <a:t>‹#›</a:t>
            </a:fld>
            <a:endParaRPr lang="hu-H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41744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FE589-45C3-4632-865C-DED14339409D}" type="datetimeFigureOut">
              <a:rPr lang="hu-HU" smtClean="0"/>
              <a:t>2025. 04. 16.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122C9-2CE8-4EB1-976A-9B71F27BC04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631124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FE589-45C3-4632-865C-DED14339409D}" type="datetimeFigureOut">
              <a:rPr lang="hu-HU" smtClean="0"/>
              <a:t>2025. 04. 16.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122C9-2CE8-4EB1-976A-9B71F27BC04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01566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FE589-45C3-4632-865C-DED14339409D}" type="datetimeFigureOut">
              <a:rPr lang="hu-HU" smtClean="0"/>
              <a:t>2025. 04. 16.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122C9-2CE8-4EB1-976A-9B71F27BC04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823747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FE589-45C3-4632-865C-DED14339409D}" type="datetimeFigureOut">
              <a:rPr lang="hu-HU" smtClean="0"/>
              <a:t>2025. 04. 16.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122C9-2CE8-4EB1-976A-9B71F27BC04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415952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FE589-45C3-4632-865C-DED14339409D}" type="datetimeFigureOut">
              <a:rPr lang="hu-HU" smtClean="0"/>
              <a:t>2025. 04. 16.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122C9-2CE8-4EB1-976A-9B71F27BC04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09992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FE589-45C3-4632-865C-DED14339409D}" type="datetimeFigureOut">
              <a:rPr lang="hu-HU" smtClean="0"/>
              <a:t>2025. 04. 16.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122C9-2CE8-4EB1-976A-9B71F27BC04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74608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FE589-45C3-4632-865C-DED14339409D}" type="datetimeFigureOut">
              <a:rPr lang="hu-HU" smtClean="0"/>
              <a:t>2025. 04. 16.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122C9-2CE8-4EB1-976A-9B71F27BC04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80985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FE589-45C3-4632-865C-DED14339409D}" type="datetimeFigureOut">
              <a:rPr lang="hu-HU" smtClean="0"/>
              <a:t>2025. 04. 16.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122C9-2CE8-4EB1-976A-9B71F27BC04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22435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FE589-45C3-4632-865C-DED14339409D}" type="datetimeFigureOut">
              <a:rPr lang="hu-HU" smtClean="0"/>
              <a:t>2025. 04. 16.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122C9-2CE8-4EB1-976A-9B71F27BC04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05147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FE589-45C3-4632-865C-DED14339409D}" type="datetimeFigureOut">
              <a:rPr lang="hu-HU" smtClean="0"/>
              <a:t>2025. 04. 16.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122C9-2CE8-4EB1-976A-9B71F27BC04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44666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FE589-45C3-4632-865C-DED14339409D}" type="datetimeFigureOut">
              <a:rPr lang="hu-HU" smtClean="0"/>
              <a:t>2025. 04. 16.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122C9-2CE8-4EB1-976A-9B71F27BC04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88263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FE589-45C3-4632-865C-DED14339409D}" type="datetimeFigureOut">
              <a:rPr lang="hu-HU" smtClean="0"/>
              <a:t>2025. 04. 16.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122C9-2CE8-4EB1-976A-9B71F27BC04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18607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FE589-45C3-4632-865C-DED14339409D}" type="datetimeFigureOut">
              <a:rPr lang="hu-HU" smtClean="0"/>
              <a:t>2025. 04. 16.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122C9-2CE8-4EB1-976A-9B71F27BC04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86940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AEFE589-45C3-4632-865C-DED14339409D}" type="datetimeFigureOut">
              <a:rPr lang="hu-HU" smtClean="0"/>
              <a:t>2025. 04. 16.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E0122C9-2CE8-4EB1-976A-9B71F27BC04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091873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  <p:sldLayoutId id="214748383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hu-HU" sz="6600" dirty="0" err="1" smtClean="0">
                <a:solidFill>
                  <a:schemeClr val="tx1"/>
                </a:solidFill>
              </a:rPr>
              <a:t>LastKnight</a:t>
            </a:r>
            <a:endParaRPr lang="hu-HU" sz="6600" dirty="0">
              <a:solidFill>
                <a:schemeClr val="tx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hu-HU" sz="2400" dirty="0" smtClean="0"/>
              <a:t>Szilvási Kornél, Zsíros Gábor Géza</a:t>
            </a:r>
            <a:endParaRPr lang="hu-HU" sz="2400" dirty="0"/>
          </a:p>
        </p:txBody>
      </p:sp>
    </p:spTree>
    <p:extLst>
      <p:ext uri="{BB962C8B-B14F-4D97-AF65-F5344CB8AC3E}">
        <p14:creationId xmlns:p14="http://schemas.microsoft.com/office/powerpoint/2010/main" val="215782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hu-HU" dirty="0" smtClean="0"/>
              <a:t>Fiók törlése</a:t>
            </a: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9411" y="2122415"/>
            <a:ext cx="9572738" cy="368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730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hu-HU" dirty="0" err="1" smtClean="0"/>
              <a:t>Reszponzív</a:t>
            </a:r>
            <a:r>
              <a:rPr lang="hu-HU" dirty="0" smtClean="0"/>
              <a:t> oldalak</a:t>
            </a: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7556" y="1806553"/>
            <a:ext cx="2000965" cy="4059237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069" y="1168302"/>
            <a:ext cx="2312368" cy="461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185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22789" y="609600"/>
            <a:ext cx="10344768" cy="970450"/>
          </a:xfrm>
        </p:spPr>
        <p:txBody>
          <a:bodyPr/>
          <a:lstStyle/>
          <a:p>
            <a:pPr algn="l"/>
            <a:r>
              <a:rPr lang="hu-HU" dirty="0" smtClean="0"/>
              <a:t>Főoldal</a:t>
            </a: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4569" y="506835"/>
            <a:ext cx="6200096" cy="2915174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137" y="3586480"/>
            <a:ext cx="5444036" cy="26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846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hu-HU" dirty="0" smtClean="0"/>
              <a:t>Letöltés</a:t>
            </a:r>
            <a:endParaRPr lang="hu-HU" dirty="0"/>
          </a:p>
        </p:txBody>
      </p:sp>
      <p:pic>
        <p:nvPicPr>
          <p:cNvPr id="5" name="Tartalom helye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8927" y="1580050"/>
            <a:ext cx="7972283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6987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hu-HU" dirty="0" smtClean="0"/>
              <a:t>Kapcsolat</a:t>
            </a: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9007" y="1731963"/>
            <a:ext cx="7864460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4079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35559" y="609600"/>
            <a:ext cx="10931998" cy="970450"/>
          </a:xfrm>
        </p:spPr>
        <p:txBody>
          <a:bodyPr/>
          <a:lstStyle/>
          <a:p>
            <a:pPr algn="l"/>
            <a:r>
              <a:rPr lang="hu-HU" dirty="0" smtClean="0"/>
              <a:t>Regisztráció</a:t>
            </a:r>
            <a:endParaRPr lang="hu-HU" dirty="0"/>
          </a:p>
        </p:txBody>
      </p:sp>
      <p:pic>
        <p:nvPicPr>
          <p:cNvPr id="11" name="Tartalom helye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559" y="2162070"/>
            <a:ext cx="6510645" cy="3444264"/>
          </a:xfrm>
          <a:prstGeom prst="rect">
            <a:avLst/>
          </a:prstGeom>
        </p:spPr>
      </p:pic>
      <p:sp>
        <p:nvSpPr>
          <p:cNvPr id="9" name="Szövegdoboz 8"/>
          <p:cNvSpPr txBox="1"/>
          <p:nvPr/>
        </p:nvSpPr>
        <p:spPr>
          <a:xfrm>
            <a:off x="6744749" y="1166070"/>
            <a:ext cx="512567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Hibás adat</a:t>
            </a:r>
          </a:p>
          <a:p>
            <a:endParaRPr lang="hu-HU" dirty="0"/>
          </a:p>
          <a:p>
            <a:endParaRPr lang="hu-HU" dirty="0" smtClean="0"/>
          </a:p>
          <a:p>
            <a:endParaRPr lang="hu-HU" dirty="0"/>
          </a:p>
          <a:p>
            <a:endParaRPr lang="hu-HU" dirty="0" smtClean="0"/>
          </a:p>
          <a:p>
            <a:endParaRPr lang="hu-HU" dirty="0"/>
          </a:p>
          <a:p>
            <a:endParaRPr lang="hu-HU" dirty="0" smtClean="0"/>
          </a:p>
          <a:p>
            <a:endParaRPr lang="hu-HU" dirty="0"/>
          </a:p>
          <a:p>
            <a:endParaRPr lang="hu-HU" dirty="0" smtClean="0"/>
          </a:p>
          <a:p>
            <a:endParaRPr lang="hu-HU" dirty="0"/>
          </a:p>
          <a:p>
            <a:endParaRPr lang="hu-HU" dirty="0" smtClean="0"/>
          </a:p>
          <a:p>
            <a:endParaRPr lang="hu-HU" dirty="0"/>
          </a:p>
          <a:p>
            <a:endParaRPr lang="hu-HU" dirty="0" smtClean="0"/>
          </a:p>
          <a:p>
            <a:endParaRPr lang="hu-HU" dirty="0"/>
          </a:p>
          <a:p>
            <a:endParaRPr lang="hu-HU" dirty="0"/>
          </a:p>
        </p:txBody>
      </p:sp>
      <p:pic>
        <p:nvPicPr>
          <p:cNvPr id="10" name="Kép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190" y="1730578"/>
            <a:ext cx="2945336" cy="454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384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hu-HU" dirty="0" smtClean="0"/>
              <a:t>Bejelentkezés</a:t>
            </a: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8470" y="1580050"/>
            <a:ext cx="7236229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579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hu-HU" dirty="0" smtClean="0"/>
              <a:t>Profil</a:t>
            </a: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7527" y="1580050"/>
            <a:ext cx="7891277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823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hu-HU" dirty="0" smtClean="0"/>
              <a:t>Beállítások</a:t>
            </a: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8526" y="1731963"/>
            <a:ext cx="8745423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684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hu-HU" dirty="0" smtClean="0"/>
              <a:t>Frissítések</a:t>
            </a: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95" y="4184480"/>
            <a:ext cx="5091975" cy="2377121"/>
          </a:xfrm>
          <a:prstGeom prst="rect">
            <a:avLst/>
          </a:prstGeom>
        </p:spPr>
      </p:pic>
      <p:sp>
        <p:nvSpPr>
          <p:cNvPr id="5" name="Szövegdoboz 4"/>
          <p:cNvSpPr txBox="1"/>
          <p:nvPr/>
        </p:nvSpPr>
        <p:spPr>
          <a:xfrm>
            <a:off x="7248088" y="4546833"/>
            <a:ext cx="4748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Frissítés</a:t>
            </a:r>
            <a:r>
              <a:rPr lang="hu-HU" sz="2400" dirty="0" smtClean="0"/>
              <a:t> hozzáadása</a:t>
            </a: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03" y="1485767"/>
            <a:ext cx="6290868" cy="2222167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865" y="5137658"/>
            <a:ext cx="4610504" cy="82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980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la">
  <a:themeElements>
    <a:clrScheme name="Pal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al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l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TM04033929[[fn=Pala]]</Template>
  <TotalTime>35</TotalTime>
  <Words>23</Words>
  <Application>Microsoft Office PowerPoint</Application>
  <PresentationFormat>Szélesvásznú</PresentationFormat>
  <Paragraphs>26</Paragraphs>
  <Slides>11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11</vt:i4>
      </vt:variant>
    </vt:vector>
  </HeadingPairs>
  <TitlesOfParts>
    <vt:vector size="15" baseType="lpstr">
      <vt:lpstr>Calisto MT</vt:lpstr>
      <vt:lpstr>Trebuchet MS</vt:lpstr>
      <vt:lpstr>Wingdings 2</vt:lpstr>
      <vt:lpstr>Pala</vt:lpstr>
      <vt:lpstr>LastKnight</vt:lpstr>
      <vt:lpstr>Főoldal</vt:lpstr>
      <vt:lpstr>Letöltés</vt:lpstr>
      <vt:lpstr>Kapcsolat</vt:lpstr>
      <vt:lpstr>Regisztráció</vt:lpstr>
      <vt:lpstr>Bejelentkezés</vt:lpstr>
      <vt:lpstr>Profil</vt:lpstr>
      <vt:lpstr>Beállítások</vt:lpstr>
      <vt:lpstr>Frissítések</vt:lpstr>
      <vt:lpstr>Fiók törlése</vt:lpstr>
      <vt:lpstr>Reszponzív oldalak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LastKnight</dc:title>
  <dc:creator>Szilvási Kornél</dc:creator>
  <cp:lastModifiedBy>Szilvási Kornél</cp:lastModifiedBy>
  <cp:revision>6</cp:revision>
  <dcterms:created xsi:type="dcterms:W3CDTF">2025-04-16T09:38:40Z</dcterms:created>
  <dcterms:modified xsi:type="dcterms:W3CDTF">2025-04-16T10:15:29Z</dcterms:modified>
</cp:coreProperties>
</file>